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1" r:id="rId26"/>
    <p:sldId id="344" r:id="rId27"/>
    <p:sldId id="345" r:id="rId28"/>
    <p:sldId id="346" r:id="rId29"/>
    <p:sldId id="347" r:id="rId30"/>
    <p:sldId id="348" r:id="rId31"/>
    <p:sldId id="310" r:id="rId32"/>
    <p:sldId id="349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4" r:id="rId43"/>
    <p:sldId id="361" r:id="rId44"/>
    <p:sldId id="362" r:id="rId45"/>
    <p:sldId id="363" r:id="rId46"/>
    <p:sldId id="365" r:id="rId47"/>
    <p:sldId id="350" r:id="rId48"/>
    <p:sldId id="366" r:id="rId49"/>
    <p:sldId id="367" r:id="rId50"/>
    <p:sldId id="368" r:id="rId51"/>
    <p:sldId id="292" r:id="rId52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46"/>
            <p14:sldId id="347"/>
            <p14:sldId id="348"/>
            <p14:sldId id="310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4"/>
            <p14:sldId id="361"/>
            <p14:sldId id="362"/>
            <p14:sldId id="363"/>
            <p14:sldId id="365"/>
            <p14:sldId id="350"/>
            <p14:sldId id="366"/>
            <p14:sldId id="367"/>
            <p14:sldId id="368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atest/index.html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rraform.io/docs/providers/google/index.html" TargetMode="External"/><Relationship Id="rId5" Type="http://schemas.openxmlformats.org/officeDocument/2006/relationships/hyperlink" Target="https://www.terraform.io/docs/index.html" TargetMode="External"/><Relationship Id="rId4" Type="http://schemas.openxmlformats.org/officeDocument/2006/relationships/hyperlink" Target="http://docs.ansible.com/ansible/latest/modules_by_category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00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Sistema basato su due nodi: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  <a:r>
              <a:rPr lang="it-IT" dirty="0" smtClean="0"/>
              <a:t>: nodo storage, ospita il Data 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  <a:r>
              <a:rPr lang="it-IT" dirty="0" smtClean="0"/>
              <a:t>: nodo di elaborazione, ospita il sistema di raccomandazione.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it-IT" dirty="0" smtClean="0"/>
              <a:t>Come creare queste istanze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rapidamente</a:t>
            </a:r>
            <a:r>
              <a:rPr lang="it-IT" dirty="0" smtClean="0"/>
              <a:t> e in modo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automatico</a:t>
            </a:r>
            <a:r>
              <a:rPr lang="it-IT" dirty="0" smtClean="0"/>
              <a:t> ??</a:t>
            </a:r>
          </a:p>
          <a:p>
            <a:pPr algn="ctr"/>
            <a:endParaRPr lang="it-IT" dirty="0"/>
          </a:p>
          <a:p>
            <a:pPr algn="ctr"/>
            <a:r>
              <a:rPr lang="it-IT" sz="3200" b="1" cap="all" dirty="0">
                <a:solidFill>
                  <a:schemeClr val="tx2"/>
                </a:solidFill>
                <a:latin typeface="Arial"/>
                <a:cs typeface="Arial"/>
              </a:rPr>
              <a:t>CM + IaC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024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b="14120"/>
          <a:stretch>
            <a:fillRect/>
          </a:stretch>
        </p:blipFill>
        <p:spPr>
          <a:xfrm>
            <a:off x="0" y="1250950"/>
            <a:ext cx="9144000" cy="3695700"/>
          </a:xfr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Responsabilità nel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05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Ogni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responsabilità </a:t>
            </a:r>
            <a:r>
              <a:rPr lang="it-IT" dirty="0" smtClean="0"/>
              <a:t>nel sistema deve essere convertita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Ruolo</a:t>
            </a:r>
            <a:r>
              <a:rPr lang="it-IT" dirty="0" smtClean="0"/>
              <a:t>.</a:t>
            </a:r>
          </a:p>
          <a:p>
            <a:r>
              <a:rPr lang="it-IT" dirty="0" smtClean="0"/>
              <a:t>Elementi indipendenti e semplici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Cloudera CDH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Oracle JDK 1.7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Spark 2.2.0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Ansible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Terraform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Directory processo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Identificare i ruoli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11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4079"/>
            <a:ext cx="3540804" cy="373086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6182" y="1663368"/>
            <a:ext cx="4275833" cy="27957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Ruoli ansible – esempi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0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161668"/>
            <a:ext cx="3965470" cy="3807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architettura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Ruoli ansible - esempi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561" y="1411524"/>
            <a:ext cx="3578936" cy="3319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59" y="1160806"/>
            <a:ext cx="1802774" cy="1189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0837" y="1160806"/>
            <a:ext cx="1868485" cy="129294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ight Arrow 9"/>
          <p:cNvSpPr/>
          <p:nvPr/>
        </p:nvSpPr>
        <p:spPr>
          <a:xfrm>
            <a:off x="2005754" y="1543092"/>
            <a:ext cx="605805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ight Arrow 10"/>
          <p:cNvSpPr/>
          <p:nvPr/>
        </p:nvSpPr>
        <p:spPr>
          <a:xfrm rot="1195018">
            <a:off x="4066630" y="2400187"/>
            <a:ext cx="738401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285" y="2012996"/>
            <a:ext cx="2053487" cy="1438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93296" y="2244322"/>
            <a:ext cx="567466" cy="212629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3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616" b="36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8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3" y="1161668"/>
            <a:ext cx="6270739" cy="368421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Creare un role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7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esecuzione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983" b="1983"/>
          <a:stretch>
            <a:fillRect/>
          </a:stretch>
        </p:blipFill>
        <p:spPr>
          <a:xfrm>
            <a:off x="0" y="1250950"/>
            <a:ext cx="9144000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327"/>
            <a:ext cx="9144000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CLOUDERA</a:t>
            </a:r>
          </a:p>
          <a:p>
            <a:r>
              <a:rPr lang="it-IT" dirty="0"/>
              <a:t>n1-standard-4 (4 vCPU, 15 GB di memoria</a:t>
            </a:r>
            <a:r>
              <a:rPr lang="it-IT" dirty="0" smtClean="0"/>
              <a:t>), us-east1-b, disco 40 GB</a:t>
            </a:r>
          </a:p>
          <a:p>
            <a:r>
              <a:rPr lang="it-IT" dirty="0" smtClean="0"/>
              <a:t>tags: «</a:t>
            </a:r>
            <a:r>
              <a:rPr lang="it-IT" dirty="0"/>
              <a:t>cloudera, http-server, </a:t>
            </a:r>
            <a:r>
              <a:rPr lang="it-IT" dirty="0" smtClean="0"/>
              <a:t>https-server»</a:t>
            </a:r>
          </a:p>
          <a:p>
            <a:endParaRPr lang="it-IT" dirty="0"/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WORKER</a:t>
            </a:r>
          </a:p>
          <a:p>
            <a:r>
              <a:rPr lang="it-IT" dirty="0" smtClean="0"/>
              <a:t>n1-highmem-2 (2 </a:t>
            </a:r>
            <a:r>
              <a:rPr lang="it-IT" dirty="0"/>
              <a:t>vCPU, </a:t>
            </a:r>
            <a:r>
              <a:rPr lang="it-IT" dirty="0" smtClean="0"/>
              <a:t>13 </a:t>
            </a:r>
            <a:r>
              <a:rPr lang="it-IT" dirty="0"/>
              <a:t>GB di memoria), us-east1-b, disco 40 GB</a:t>
            </a:r>
          </a:p>
          <a:p>
            <a:r>
              <a:rPr lang="it-IT" dirty="0"/>
              <a:t>tags: </a:t>
            </a:r>
            <a:r>
              <a:rPr lang="it-IT" dirty="0" smtClean="0"/>
              <a:t>«worker, support, </a:t>
            </a:r>
            <a:r>
              <a:rPr lang="it-IT" dirty="0"/>
              <a:t>http-server, https-server»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Configurazione hardware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73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esempio</a:t>
            </a:r>
            <a:endParaRPr lang="it-IT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4168" y="1435133"/>
            <a:ext cx="4054246" cy="3040684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51041" y="1481245"/>
            <a:ext cx="4626551" cy="28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IAM GCP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IAM e Amministrazione – Account di Servizio – Crea Account di Servizio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Ruolo = Proprietario – Fornisci nuova chiave privata = SI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Scaricare il JSON e metterlo nell’istanza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SSH RSA</a:t>
            </a:r>
          </a:p>
          <a:p>
            <a:pPr marL="342900" indent="-342900">
              <a:buAutoNum type="arabicPeriod"/>
            </a:pPr>
            <a:r>
              <a:rPr lang="it-IT" dirty="0" smtClean="0"/>
              <a:t>S</a:t>
            </a:r>
          </a:p>
          <a:p>
            <a:pPr marL="342900" indent="-342900">
              <a:buAutoNum type="arabicPeriod"/>
            </a:pPr>
            <a:r>
              <a:rPr lang="it-IT" dirty="0" smtClean="0"/>
              <a:t>Copia chiave pubblica in Compute Engine – Metadati – Chiavi SSH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SETUP chiavi</a:t>
            </a: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5" y="3433840"/>
            <a:ext cx="4364369" cy="4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" y="430327"/>
            <a:ext cx="9127237" cy="42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082363"/>
          </a:xfrm>
        </p:spPr>
        <p:txBody>
          <a:bodyPr/>
          <a:lstStyle/>
          <a:p>
            <a:r>
              <a:rPr lang="it-IT" dirty="0" smtClean="0"/>
              <a:t>Creare un’istanza Compute Engine su GCP Centos 7</a:t>
            </a:r>
          </a:p>
          <a:p>
            <a:r>
              <a:rPr lang="it-IT" dirty="0" smtClean="0"/>
              <a:t>Clonare i repo configuration-management e infrastructure-as-a-code da GitHub</a:t>
            </a:r>
          </a:p>
          <a:p>
            <a:r>
              <a:rPr lang="it-IT" dirty="0" smtClean="0"/>
              <a:t>Installare Ansible</a:t>
            </a:r>
          </a:p>
          <a:p>
            <a:r>
              <a:rPr lang="it-IT" dirty="0" smtClean="0"/>
              <a:t>Analizzare i playbook forniti (fate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esperimenti</a:t>
            </a:r>
            <a:r>
              <a:rPr lang="it-IT" dirty="0" smtClean="0"/>
              <a:t>, se vi va male basta creare una nuova istanza)</a:t>
            </a:r>
          </a:p>
          <a:p>
            <a:r>
              <a:rPr lang="it-IT" dirty="0" smtClean="0"/>
              <a:t>Installare Terraform con Ansible</a:t>
            </a:r>
          </a:p>
          <a:p>
            <a:r>
              <a:rPr lang="it-IT" dirty="0" smtClean="0"/>
              <a:t>Configurare le Chiavi e provare a creare istanze</a:t>
            </a:r>
          </a:p>
        </p:txBody>
      </p:sp>
    </p:spTree>
    <p:extLst>
      <p:ext uri="{BB962C8B-B14F-4D97-AF65-F5344CB8AC3E}">
        <p14:creationId xmlns:p14="http://schemas.microsoft.com/office/powerpoint/2010/main" val="29686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Crea la tua architettura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Immagina un’architettura a te familiare (Spark + Python + Anaconda + Jupyter + SBT + ...)</a:t>
            </a:r>
          </a:p>
          <a:p>
            <a:r>
              <a:rPr lang="it-IT" dirty="0" smtClean="0"/>
              <a:t>Convertine la configurazione in un insieme di ruoli, ben strutturati e modulari, in modo da poter generare istanze a piacimento.</a:t>
            </a:r>
          </a:p>
          <a:p>
            <a:r>
              <a:rPr lang="it-IT" dirty="0" smtClean="0"/>
              <a:t>Prova a creare N istanze di quel tipo con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Ansible + Terraform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4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6350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Materiale del seminario: 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Ansible Docs: </a:t>
            </a:r>
            <a:r>
              <a:rPr lang="it-IT" dirty="0">
                <a:hlinkClick r:id="rId3"/>
              </a:rPr>
              <a:t>http://</a:t>
            </a:r>
            <a:r>
              <a:rPr lang="it-IT" dirty="0" smtClean="0">
                <a:hlinkClick r:id="rId3"/>
              </a:rPr>
              <a:t>docs.ansible.com/ansible/latest/index.html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Ansible Modules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docs.ansible.com/ansible/latest/modules_by_category.html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 smtClean="0"/>
              <a:t>Terraform Docs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www.terraform.io/docs/index.html</a:t>
            </a:r>
            <a:endParaRPr lang="it-IT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Terraform GCP provider: </a:t>
            </a:r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www.terraform.io/docs/providers/google/index.html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379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673</TotalTime>
  <Words>1246</Words>
  <Application>Microsoft Office PowerPoint</Application>
  <PresentationFormat>On-screen Show (16:9)</PresentationFormat>
  <Paragraphs>261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terraform</vt:lpstr>
      <vt:lpstr>terraform</vt:lpstr>
      <vt:lpstr>terraform</vt:lpstr>
      <vt:lpstr>cm + iac = Creazione e provisioning automatico by-need </vt:lpstr>
      <vt:lpstr>Caso d’uso</vt:lpstr>
      <vt:lpstr>Movie advicer</vt:lpstr>
      <vt:lpstr>Movie advicer</vt:lpstr>
      <vt:lpstr>architettura</vt:lpstr>
      <vt:lpstr>ARCHITETTURA</vt:lpstr>
      <vt:lpstr>architettura</vt:lpstr>
      <vt:lpstr>architettura</vt:lpstr>
      <vt:lpstr>ansible</vt:lpstr>
      <vt:lpstr>ansible</vt:lpstr>
      <vt:lpstr>ansible</vt:lpstr>
      <vt:lpstr>PowerPoint Presentation</vt:lpstr>
      <vt:lpstr>terraform</vt:lpstr>
      <vt:lpstr>terraform</vt:lpstr>
      <vt:lpstr>Terraform</vt:lpstr>
      <vt:lpstr>PowerPoint Presentation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145</cp:revision>
  <dcterms:created xsi:type="dcterms:W3CDTF">2018-02-15T11:11:02Z</dcterms:created>
  <dcterms:modified xsi:type="dcterms:W3CDTF">2018-02-23T11:01:06Z</dcterms:modified>
  <cp:category/>
</cp:coreProperties>
</file>